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CE61-C301-47BC-8749-FE70819ACF6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E807-C96E-44B5-AE1C-877EE1E09F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0613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CE61-C301-47BC-8749-FE70819ACF6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E807-C96E-44B5-AE1C-877EE1E09F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635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CE61-C301-47BC-8749-FE70819ACF6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E807-C96E-44B5-AE1C-877EE1E09F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13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CE61-C301-47BC-8749-FE70819ACF6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E807-C96E-44B5-AE1C-877EE1E09F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8781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CE61-C301-47BC-8749-FE70819ACF6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E807-C96E-44B5-AE1C-877EE1E09F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539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CE61-C301-47BC-8749-FE70819ACF6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E807-C96E-44B5-AE1C-877EE1E09F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800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CE61-C301-47BC-8749-FE70819ACF6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E807-C96E-44B5-AE1C-877EE1E09F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938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CE61-C301-47BC-8749-FE70819ACF6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E807-C96E-44B5-AE1C-877EE1E09F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8969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CE61-C301-47BC-8749-FE70819ACF6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E807-C96E-44B5-AE1C-877EE1E09F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823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CE61-C301-47BC-8749-FE70819ACF6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E807-C96E-44B5-AE1C-877EE1E09F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85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CE61-C301-47BC-8749-FE70819ACF6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E807-C96E-44B5-AE1C-877EE1E09F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063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7CE61-C301-47BC-8749-FE70819ACF6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BE807-C96E-44B5-AE1C-877EE1E09F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207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6792"/>
            <a:ext cx="12192000" cy="6497640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4924022" y="708338"/>
            <a:ext cx="2343955" cy="51515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9012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4698"/>
            <a:ext cx="12190527" cy="6496855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4924022" y="708338"/>
            <a:ext cx="2343955" cy="51515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2748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7329"/>
            <a:ext cx="12192000" cy="6497640"/>
          </a:xfrm>
          <a:prstGeom prst="rect">
            <a:avLst/>
          </a:prstGeom>
        </p:spPr>
      </p:pic>
      <p:sp>
        <p:nvSpPr>
          <p:cNvPr id="6" name="Elipse 5"/>
          <p:cNvSpPr/>
          <p:nvPr/>
        </p:nvSpPr>
        <p:spPr>
          <a:xfrm>
            <a:off x="4924022" y="708338"/>
            <a:ext cx="2343955" cy="51515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06526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Benavente V.</dc:creator>
  <cp:lastModifiedBy>Miguel Benavente V.</cp:lastModifiedBy>
  <cp:revision>1</cp:revision>
  <dcterms:created xsi:type="dcterms:W3CDTF">2016-01-19T18:55:00Z</dcterms:created>
  <dcterms:modified xsi:type="dcterms:W3CDTF">2016-01-19T18:55:57Z</dcterms:modified>
</cp:coreProperties>
</file>