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61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35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1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78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39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800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38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96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2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85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63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CE61-C301-47BC-8749-FE70819ACF6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BE807-C96E-44B5-AE1C-877EE1E09F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207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6792"/>
            <a:ext cx="12192000" cy="649764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4924022" y="708338"/>
            <a:ext cx="2343955" cy="5151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901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698"/>
            <a:ext cx="12190527" cy="6496855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4924022" y="708338"/>
            <a:ext cx="2343955" cy="5151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74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329"/>
            <a:ext cx="12192000" cy="6497640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4924022" y="708338"/>
            <a:ext cx="2343955" cy="5151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652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Benavente V.</dc:creator>
  <cp:lastModifiedBy>Miguel Benavente V.</cp:lastModifiedBy>
  <cp:revision>1</cp:revision>
  <dcterms:created xsi:type="dcterms:W3CDTF">2016-01-19T18:55:00Z</dcterms:created>
  <dcterms:modified xsi:type="dcterms:W3CDTF">2016-01-19T18:55:57Z</dcterms:modified>
</cp:coreProperties>
</file>